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63" r:id="rId5"/>
    <p:sldId id="283" r:id="rId6"/>
    <p:sldId id="286" r:id="rId7"/>
    <p:sldId id="290" r:id="rId8"/>
    <p:sldId id="291" r:id="rId9"/>
    <p:sldId id="284" r:id="rId10"/>
    <p:sldId id="285" r:id="rId11"/>
    <p:sldId id="296" r:id="rId12"/>
    <p:sldId id="287" r:id="rId13"/>
    <p:sldId id="288" r:id="rId14"/>
    <p:sldId id="289" r:id="rId15"/>
    <p:sldId id="26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678"/>
    <a:srgbClr val="618CAC"/>
    <a:srgbClr val="EFAE8E"/>
    <a:srgbClr val="FCD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58" y="67"/>
      </p:cViewPr>
      <p:guideLst>
        <p:guide orient="horz" pos="214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microsoft.com/office/2007/relationships/media" Target="../media/media1.mov"/><Relationship Id="rId2" Type="http://schemas.openxmlformats.org/officeDocument/2006/relationships/video" Target="../media/media1.mov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666199" y="3165794"/>
            <a:ext cx="6843562" cy="429417"/>
          </a:xfrm>
          <a:prstGeom prst="roundRect">
            <a:avLst/>
          </a:prstGeom>
          <a:solidFill>
            <a:srgbClr val="EFA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PA_文本框 2"/>
          <p:cNvSpPr txBox="1"/>
          <p:nvPr>
            <p:custDataLst>
              <p:tags r:id="rId1"/>
            </p:custDataLst>
          </p:nvPr>
        </p:nvSpPr>
        <p:spPr>
          <a:xfrm>
            <a:off x="2349454" y="2430701"/>
            <a:ext cx="7501083" cy="13093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endParaRPr lang="en-US" altLang="zh-CN" sz="6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41929" y="4652967"/>
            <a:ext cx="71120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Yida</a:t>
            </a:r>
            <a:endParaRPr kumimoji="0" lang="en-US" altLang="zh-CN" sz="2000" b="1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2540" y="554355"/>
            <a:ext cx="482536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3D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 descr="截屏2024-12-07 下午10.10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05" y="2677160"/>
            <a:ext cx="5415915" cy="650240"/>
          </a:xfrm>
          <a:prstGeom prst="rect">
            <a:avLst/>
          </a:prstGeom>
        </p:spPr>
      </p:pic>
      <p:pic>
        <p:nvPicPr>
          <p:cNvPr id="7" name="图片 6" descr="截屏2024-12-07 下午10.11.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05" y="1839595"/>
            <a:ext cx="6288405" cy="605790"/>
          </a:xfrm>
          <a:prstGeom prst="rect">
            <a:avLst/>
          </a:prstGeom>
        </p:spPr>
      </p:pic>
      <p:pic>
        <p:nvPicPr>
          <p:cNvPr id="8" name="图片 7" descr="截屏2024-12-07 下午10.11.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305" y="3465195"/>
            <a:ext cx="7889875" cy="44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截屏2024-12-07 下午9.28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" y="317500"/>
            <a:ext cx="6565900" cy="6223000"/>
          </a:xfrm>
          <a:prstGeom prst="rect">
            <a:avLst/>
          </a:prstGeom>
        </p:spPr>
      </p:pic>
      <p:pic>
        <p:nvPicPr>
          <p:cNvPr id="2" name="录屏2024-12-07 下午9.29.1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3360" y="853440"/>
            <a:ext cx="5400675" cy="4598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/Users/liyida/Library/Containers/com.kingsoft.wpsoffice.mac/Data/tmp/photoedit2/20241207213716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0" y="0"/>
            <a:ext cx="7302500" cy="689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907415" y="532765"/>
            <a:ext cx="892111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getComputedStyle, onwheel, deltaY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4" name="图片 3" descr="截屏2024-12-07 下午9.35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70" y="1400175"/>
            <a:ext cx="9756140" cy="518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666199" y="3165794"/>
            <a:ext cx="6843562" cy="429417"/>
          </a:xfrm>
          <a:prstGeom prst="roundRect">
            <a:avLst/>
          </a:prstGeom>
          <a:solidFill>
            <a:srgbClr val="EFA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PA_文本框 2"/>
          <p:cNvSpPr txBox="1"/>
          <p:nvPr>
            <p:custDataLst>
              <p:tags r:id="rId1"/>
            </p:custDataLst>
          </p:nvPr>
        </p:nvSpPr>
        <p:spPr>
          <a:xfrm>
            <a:off x="2349454" y="2430701"/>
            <a:ext cx="7501083" cy="13093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en-US" altLang="zh-CN" sz="6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907280" y="532830"/>
            <a:ext cx="2220229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Demo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 descr="/Users/liyida/Library/Containers/com.kingsoft.wpsoffice.mac/Data/tmp/picturecompress_20241207211235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5" y="1490345"/>
            <a:ext cx="8399780" cy="4729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截屏2024-12-07 下午9.18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055" y="1832610"/>
            <a:ext cx="9025890" cy="2992120"/>
          </a:xfrm>
          <a:prstGeom prst="rect">
            <a:avLst/>
          </a:prstGeom>
        </p:spPr>
      </p:pic>
      <p:sp>
        <p:nvSpPr>
          <p:cNvPr id="54" name="PA_文本框 2"/>
          <p:cNvSpPr txBox="1"/>
          <p:nvPr>
            <p:custDataLst>
              <p:tags r:id="rId2"/>
            </p:custDataLst>
          </p:nvPr>
        </p:nvSpPr>
        <p:spPr>
          <a:xfrm>
            <a:off x="907415" y="532765"/>
            <a:ext cx="464121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Skew 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截屏2024-12-07 下午9.19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2118360"/>
            <a:ext cx="9486265" cy="1358900"/>
          </a:xfrm>
          <a:prstGeom prst="rect">
            <a:avLst/>
          </a:prstGeom>
        </p:spPr>
      </p:pic>
      <p:pic>
        <p:nvPicPr>
          <p:cNvPr id="4" name="图片 3" descr="截屏2024-12-07 下午9.19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20" y="3793490"/>
            <a:ext cx="9408795" cy="534035"/>
          </a:xfrm>
          <a:prstGeom prst="rect">
            <a:avLst/>
          </a:prstGeom>
        </p:spPr>
      </p:pic>
      <p:sp>
        <p:nvSpPr>
          <p:cNvPr id="54" name="PA_文本框 2"/>
          <p:cNvSpPr txBox="1"/>
          <p:nvPr>
            <p:custDataLst>
              <p:tags r:id="rId3"/>
            </p:custDataLst>
          </p:nvPr>
        </p:nvSpPr>
        <p:spPr>
          <a:xfrm>
            <a:off x="907415" y="532765"/>
            <a:ext cx="464121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Scroll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907415" y="532765"/>
            <a:ext cx="464121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animation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 descr="截屏2024-12-07 下午9.27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1915795"/>
            <a:ext cx="8921115" cy="709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373380" y="567055"/>
            <a:ext cx="708342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flex,flex-basis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 descr="截屏2024-12-07 下午9.37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85" y="3429000"/>
            <a:ext cx="4780280" cy="2077085"/>
          </a:xfrm>
          <a:prstGeom prst="rect">
            <a:avLst/>
          </a:prstGeom>
        </p:spPr>
      </p:pic>
      <p:pic>
        <p:nvPicPr>
          <p:cNvPr id="9" name="图片 8" descr="截屏2024-12-07 下午10.15.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1854835"/>
            <a:ext cx="4780280" cy="1180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907415" y="532765"/>
            <a:ext cx="780732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-webkit-box-reflect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 descr="截屏2024-12-07 下午9.39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" y="1877695"/>
            <a:ext cx="11028680" cy="673100"/>
          </a:xfrm>
          <a:prstGeom prst="rect">
            <a:avLst/>
          </a:prstGeom>
        </p:spPr>
      </p:pic>
      <p:pic>
        <p:nvPicPr>
          <p:cNvPr id="4" name="图片 3" descr="截屏2024-12-07 下午9.40.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25" y="2684145"/>
            <a:ext cx="854011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907415" y="532765"/>
            <a:ext cx="464121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nth-child()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 descr="截屏2024-12-07 下午9.24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45" y="1621155"/>
            <a:ext cx="9109075" cy="42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907415" y="532765"/>
            <a:ext cx="464121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@keyframes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 descr="截屏2024-12-07 下午9.25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90" y="1621155"/>
            <a:ext cx="8742045" cy="4036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WPS 演示</Application>
  <PresentationFormat>宽屏</PresentationFormat>
  <Paragraphs>26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Arial</vt:lpstr>
      <vt:lpstr>微软雅黑</vt:lpstr>
      <vt:lpstr>汉仪旗黑</vt:lpstr>
      <vt:lpstr>等线</vt:lpstr>
      <vt:lpstr>汉仪中等线KW</vt:lpstr>
      <vt:lpstr>宋体</vt:lpstr>
      <vt:lpstr>Arial Unicode MS</vt:lpstr>
      <vt:lpstr>等线 Light</vt:lpstr>
      <vt:lpstr>Calibri</vt:lpstr>
      <vt:lpstr>Helvetica Neue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维炎</cp:lastModifiedBy>
  <cp:revision>114</cp:revision>
  <dcterms:created xsi:type="dcterms:W3CDTF">2024-12-08T03:19:02Z</dcterms:created>
  <dcterms:modified xsi:type="dcterms:W3CDTF">2024-12-08T03:19:02Z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523091C0980836991E00556766500548_41</vt:lpwstr>
  </property>
  <property fmtid="{D5CDD505-2E9C-101B-9397-08002B2CF9AE}" pid="3" name="KSOProductBuildVer">
    <vt:lpwstr>2052-6.0.2.8225</vt:lpwstr>
  </property>
  <property fmtid="{D5CDD505-2E9C-101B-9397-08002B2CF9AE}" pid="4" name="KSOTemplateUUID">
    <vt:lpwstr>v1.0_mb_KVGFGC8FZU3FHmXl0bbPUA==</vt:lpwstr>
  </property>
</Properties>
</file>